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CA7D-F958-6047-9DDE-4B87C6548485}" type="datetimeFigureOut">
              <a:rPr lang="en-US" smtClean="0"/>
              <a:pPr/>
              <a:t>6/15/09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47EF0-1618-364E-8DBA-18DCF29DA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ngodb.org" TargetMode="Externa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 source, high performance, schema-free document-oriented database</a:t>
            </a:r>
          </a:p>
          <a:p>
            <a:r>
              <a:rPr lang="en-US" dirty="0" err="1" smtClean="0"/>
              <a:t>www.mongodb.org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1371600"/>
            <a:ext cx="31623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: Blend performance and functionality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76475"/>
            <a:ext cx="5695951" cy="368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781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Performance Focus</a:t>
            </a:r>
          </a:p>
          <a:p>
            <a:pPr lvl="1"/>
            <a:r>
              <a:rPr lang="en-US" dirty="0" smtClean="0"/>
              <a:t>Written in C++</a:t>
            </a:r>
          </a:p>
          <a:p>
            <a:pPr lvl="1"/>
            <a:r>
              <a:rPr lang="en-US" dirty="0" smtClean="0"/>
              <a:t>Native client drivers</a:t>
            </a:r>
          </a:p>
          <a:p>
            <a:pPr lvl="1"/>
            <a:r>
              <a:rPr lang="en-US" dirty="0" smtClean="0"/>
              <a:t>Simple atomicity only</a:t>
            </a:r>
          </a:p>
          <a:p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Dynamic queries</a:t>
            </a:r>
          </a:p>
          <a:p>
            <a:pPr lvl="2"/>
            <a:r>
              <a:rPr lang="en-US" dirty="0" smtClean="0"/>
              <a:t>Query optimizer</a:t>
            </a:r>
          </a:p>
          <a:p>
            <a:pPr lvl="2"/>
            <a:r>
              <a:rPr lang="en-US" dirty="0" smtClean="0"/>
              <a:t>Secondary indexes</a:t>
            </a:r>
          </a:p>
          <a:p>
            <a:pPr lvl="1"/>
            <a:r>
              <a:rPr lang="en-US" dirty="0" smtClean="0"/>
              <a:t>Rich data types (Date, binary, files)</a:t>
            </a:r>
          </a:p>
          <a:p>
            <a:pPr lvl="1"/>
            <a:r>
              <a:rPr lang="en-US" dirty="0" smtClean="0"/>
              <a:t>Sorting, cursors, field projection</a:t>
            </a:r>
          </a:p>
          <a:p>
            <a:pPr lvl="1"/>
            <a:r>
              <a:rPr lang="en-US" dirty="0" smtClean="0"/>
              <a:t>Replication</a:t>
            </a:r>
          </a:p>
          <a:p>
            <a:pPr lvl="1"/>
            <a:r>
              <a:rPr lang="en-US" dirty="0" err="1" smtClean="0"/>
              <a:t>Sharding</a:t>
            </a:r>
            <a:endParaRPr lang="en-US" dirty="0"/>
          </a:p>
          <a:p>
            <a:pPr lvl="2"/>
            <a:r>
              <a:rPr lang="en-US" dirty="0" smtClean="0"/>
              <a:t>order preserving partitioning; elastic</a:t>
            </a:r>
          </a:p>
          <a:p>
            <a:pPr lvl="2"/>
            <a:r>
              <a:rPr lang="en-US" dirty="0" smtClean="0"/>
              <a:t>alpha</a:t>
            </a:r>
          </a:p>
          <a:p>
            <a:pPr lvl="1"/>
            <a:r>
              <a:rPr lang="en-US" dirty="0" smtClean="0"/>
              <a:t>Special features</a:t>
            </a:r>
          </a:p>
          <a:p>
            <a:pPr lvl="2"/>
            <a:r>
              <a:rPr lang="en-US" dirty="0" smtClean="0"/>
              <a:t>Order preserving collections</a:t>
            </a:r>
          </a:p>
          <a:p>
            <a:pPr lvl="2"/>
            <a:r>
              <a:rPr lang="en-US" dirty="0" smtClean="0"/>
              <a:t>Auto age-out collections</a:t>
            </a:r>
          </a:p>
          <a:p>
            <a:pPr lvl="2"/>
            <a:r>
              <a:rPr lang="en-US" dirty="0" smtClean="0"/>
              <a:t>Insert or modify operation (good for real time counter collections)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850" y="76200"/>
            <a:ext cx="2266950" cy="1037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1" y="1524000"/>
          <a:ext cx="8458199" cy="4153036"/>
        </p:xfrm>
        <a:graphic>
          <a:graphicData uri="http://schemas.openxmlformats.org/drawingml/2006/table">
            <a:tbl>
              <a:tblPr/>
              <a:tblGrid>
                <a:gridCol w="4333423"/>
                <a:gridCol w="2038314"/>
                <a:gridCol w="2086462"/>
              </a:tblGrid>
              <a:tr h="37147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Verdana"/>
                        </a:rPr>
                        <a:t>CouchDB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latin typeface="Verdana"/>
                        </a:rPr>
                        <a:t>MongoDB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Implementation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Verdana"/>
                        </a:rPr>
                        <a:t>Erlang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C++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Durable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Yes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No (repair step)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Atomic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Yes single object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Yes single object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Updates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MVCC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In place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Queries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Via</a:t>
                      </a:r>
                      <a:r>
                        <a:rPr lang="en-US" sz="1400" b="0" i="0" u="none" strike="noStrike" baseline="0" dirty="0" smtClean="0">
                          <a:latin typeface="Verdana"/>
                        </a:rPr>
                        <a:t> materialized views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Dynamic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Interface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REST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Native driver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Replication?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Yes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Yes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Peer replication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Yes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No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Wide area replication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Yes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Verdana"/>
                        </a:rPr>
                        <a:t>Yes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Verdana"/>
                        </a:rPr>
                        <a:t>Scaling model</a:t>
                      </a: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Verdana"/>
                        </a:rPr>
                        <a:t>Replication (or           -Lounge)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Verdana"/>
                        </a:rPr>
                        <a:t>Sharding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1567" marR="11567" marT="1156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295400"/>
          </a:xfrm>
        </p:spPr>
        <p:txBody>
          <a:bodyPr/>
          <a:lstStyle/>
          <a:p>
            <a:r>
              <a:rPr lang="en-US" dirty="0" smtClean="0"/>
              <a:t>Core DB, Replication – production ready</a:t>
            </a:r>
          </a:p>
          <a:p>
            <a:r>
              <a:rPr lang="en-US" dirty="0" err="1" smtClean="0"/>
              <a:t>Sharding</a:t>
            </a:r>
            <a:r>
              <a:rPr lang="en-US" dirty="0" smtClean="0"/>
              <a:t> – alpha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657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Try It!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648200"/>
            <a:ext cx="38862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www.mongodb.org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noProof="0" dirty="0" smtClean="0"/>
              <a:t>Get Involved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850" y="76200"/>
            <a:ext cx="2266950" cy="103788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800600" y="4648200"/>
            <a:ext cx="3886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@</a:t>
            </a:r>
            <a:r>
              <a:rPr lang="en-US" sz="3200" dirty="0" err="1" smtClean="0"/>
              <a:t>mongodb</a:t>
            </a:r>
            <a:endParaRPr lang="en-US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err="1"/>
              <a:t>i</a:t>
            </a:r>
            <a:r>
              <a:rPr lang="en-US" sz="3200" dirty="0" err="1" smtClean="0"/>
              <a:t>rc.freenode.net/#mongodb</a:t>
            </a:r>
            <a:endParaRPr lang="en-US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Email </a:t>
            </a:r>
            <a:r>
              <a:rPr lang="en-US" sz="3200" dirty="0" err="1" smtClean="0"/>
              <a:t>dwight</a:t>
            </a:r>
            <a:r>
              <a:rPr lang="en-US" sz="3200" dirty="0" smtClean="0"/>
              <a:t>…10gen</a:t>
            </a:r>
            <a:r>
              <a:rPr lang="en-US" sz="3200" dirty="0" smtClean="0"/>
              <a:t>.com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184</Words>
  <Application>Microsoft Macintosh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Goal : Blend performance and functionality</vt:lpstr>
      <vt:lpstr>Slide 3</vt:lpstr>
      <vt:lpstr>Comparison</vt:lpstr>
      <vt:lpstr>Status</vt:lpstr>
    </vt:vector>
  </TitlesOfParts>
  <Company>Gilt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Dwight Merriman</dc:creator>
  <cp:lastModifiedBy>Dwight Merriman</cp:lastModifiedBy>
  <cp:revision>6</cp:revision>
  <dcterms:created xsi:type="dcterms:W3CDTF">2009-06-15T13:42:50Z</dcterms:created>
  <dcterms:modified xsi:type="dcterms:W3CDTF">2009-06-15T13:56:19Z</dcterms:modified>
</cp:coreProperties>
</file>